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33"/>
  </p:normalViewPr>
  <p:slideViewPr>
    <p:cSldViewPr snapToGrid="0" snapToObjects="1">
      <p:cViewPr varScale="1">
        <p:scale>
          <a:sx n="74" d="100"/>
          <a:sy n="74" d="100"/>
        </p:scale>
        <p:origin x="17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A573-0F52-0343-A185-AFC1D0450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8F25CB-3FDE-AB40-B373-660D06A6F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92156-4E73-7F40-8922-84DCEE620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C8CA2-33ED-B444-8222-773E0BE45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4AD32-514A-E24C-AAAC-3A894A8D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62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6786-891A-EE41-9FC4-A3EAEE9E1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52D373-3503-0842-86AA-0DEDE888F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D20D0-6F75-234A-B607-9F9C15C0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AA181-2D2B-9949-903C-A9C2D169E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4563D-010A-2E46-AED8-AEBDA4B4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93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4E7978-0C80-4E41-A3F4-23F5B4359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102A9-CD2F-4A40-8C54-86E264848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E6194-B945-F24D-B8D4-D44E51621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AE4CA-0FD2-F54C-81DF-C1FEF9663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90F3A-2C19-9E44-AB19-FCB060605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77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017C6-1977-7B47-B3AE-89F67AAB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F9344-DEB7-7C44-B9F5-ADFFB8119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5290B-6A57-274C-B97E-6D10F085F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8E37F-2479-514E-9648-8CB51939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17F4D-8D2E-8B4F-91AA-22AFC159D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86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6731F-4CC5-E045-AC04-7BDD2244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84759-9597-4F4A-83D6-13882E92C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AD33A-852A-D14C-92BC-0D5E96553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A4338-02D0-BB42-A85D-755838D94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73161-F6AC-614F-B5AF-B7B861A91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8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9D78-D68A-854D-A824-2E671FA3F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1E786-5DDA-F140-B1E2-2FEBD6DC97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659B2-5325-9E47-B91E-28C02D941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6F637-2662-F74D-A1F6-DDFB69A26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32ABB3-FB4C-FF41-B4BA-197580978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B2225-5B34-2948-ADBC-9B8F094B1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1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7290-ACC1-C946-A9E9-D353FA030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BF018-5FD0-D94F-AA4D-10FC7F267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859B6-ADB7-5F4E-A794-02AC63349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3CDD21-A6F2-0143-920E-5B861308B3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89853-F30E-5745-99D0-5648B1AD49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73A1AC-88A9-A240-B3A0-E576488FD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4A742D-C7B0-E243-9501-FE45DC8C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68E6B9-8366-E54D-9D0E-C20D6D55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89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A5CC-E5ED-F447-941B-5BDDA07C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CE7B7-3F58-C543-A470-F7533542F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D2762-90E5-5447-9B58-29D2612BE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13585-15A3-1949-8A8A-E3CCA3F8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34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92950-80B9-5D49-AA4E-51282EECE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907A7B-5ECC-D241-B438-0CF896CAC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CE4D5-971C-F24B-A7EB-47B90CC3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1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88932-1C94-9547-AA6C-39B23858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7F276-AB64-8D4B-9251-910B1595D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F3C5E-F63D-B046-9802-B3F36D4A8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D549-64D8-BB42-B583-43473A2BB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1BCEE-FE61-7A45-B76E-EF2CC9D01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3B276-0F9F-A946-B384-069D05A94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30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2202E-DFDE-AB48-8E07-E7E51C41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E6B53B-516A-9C41-8916-57FD0DC1E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7FB5ED-5D0C-4640-B980-021A47344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8103C-DB86-E047-A648-28A2CAAFE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184231-4A41-8547-9BD7-FBA82912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038FC-3028-1242-9F67-5CADC7B7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77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BD7A6-A3CD-A447-801E-756F73317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F932A-441B-5746-B9A3-9D9FB6764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216C7-EAD7-6F4B-9789-AC6868E026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63DF2-7027-7242-918C-0B9EA9ACD733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569AF-C090-8F47-99E1-B86A99DB0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1516B-A32B-4C43-934A-0E895DC3A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95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72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74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D84A98-2FE4-D54C-BCB8-F40DF9126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6522" y="5633765"/>
            <a:ext cx="3408555" cy="873612"/>
          </a:xfrm>
        </p:spPr>
        <p:txBody>
          <a:bodyPr anchor="ctr"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Kevin Boyd &amp; Scott Frazier</a:t>
            </a:r>
          </a:p>
        </p:txBody>
      </p:sp>
      <p:pic>
        <p:nvPicPr>
          <p:cNvPr id="1028" name="Picture 4" descr="Logo&#10;&#10;Description automatically generated">
            <a:extLst>
              <a:ext uri="{FF2B5EF4-FFF2-40B4-BE49-F238E27FC236}">
                <a16:creationId xmlns:a16="http://schemas.microsoft.com/office/drawing/2014/main" id="{79AA075F-4E20-2B49-8B31-4585CA86E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535" y="554793"/>
            <a:ext cx="11327549" cy="419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698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FF5D2-B685-814E-A2C5-3DC9CD23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Breweries Per State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1CF6A5-440F-044F-873C-B2E99B28D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790" y="702954"/>
            <a:ext cx="7671023" cy="545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91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CCFD5E-C877-9740-87A6-F0313650F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Missing Values</a:t>
            </a:r>
          </a:p>
        </p:txBody>
      </p:sp>
      <p:pic>
        <p:nvPicPr>
          <p:cNvPr id="4" name="Picture 3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73023E9A-2BA3-684F-A970-6A4229BBC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945149"/>
            <a:ext cx="7225748" cy="496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99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FCBF8F-1102-9641-8B3F-C91EF72D0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Median ABV and IBU by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991704-E4E9-6C43-AF76-93859A60D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39" y="2259287"/>
            <a:ext cx="5635237" cy="3915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CE968D-0886-BE4F-A957-54D364DF6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514" y="2294625"/>
            <a:ext cx="5559068" cy="391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13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C8563-0C3A-6546-A65D-BC417C732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Highest ABV and IBU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B95C5-E996-CF47-A4D4-94BCA61DA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477" y="2287003"/>
            <a:ext cx="5495290" cy="3860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6D0897-5377-BD4D-9CA2-A30906F5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36" y="2287003"/>
            <a:ext cx="5495289" cy="38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14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3D27E-C81A-C94B-BA96-C462F9EE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ABV Distribution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649B701-86A5-ED4F-BC10-1E2780B6A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936117"/>
            <a:ext cx="7225748" cy="498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63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211D0-D933-894E-93EF-2AF15A53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ABV Distribution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53E640DE-823A-C348-A2C5-C176BB13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88" y="2128604"/>
            <a:ext cx="5465390" cy="386676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D51B8E3-2D2E-EC4C-90E3-C817C62EB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128604"/>
            <a:ext cx="5465389" cy="39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86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CCA7F-241A-D446-98C2-69C1AF19D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Relationship Between ABV and IBU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8B48122-8C3F-F346-9EBD-84ADB1E0D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872891"/>
            <a:ext cx="7225748" cy="511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82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29</Words>
  <Application>Microsoft Macintosh PowerPoint</Application>
  <PresentationFormat>Widescreen</PresentationFormat>
  <Paragraphs>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Breweries Per State</vt:lpstr>
      <vt:lpstr>Missing Values</vt:lpstr>
      <vt:lpstr>Median ABV and IBU by State</vt:lpstr>
      <vt:lpstr>Highest ABV and IBU</vt:lpstr>
      <vt:lpstr>ABV Distribution</vt:lpstr>
      <vt:lpstr>ABV Distribution</vt:lpstr>
      <vt:lpstr>Relationship Between ABV and IBU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Boyd, Kevin</dc:creator>
  <cp:lastModifiedBy>Boyd, Kevin</cp:lastModifiedBy>
  <cp:revision>1</cp:revision>
  <dcterms:created xsi:type="dcterms:W3CDTF">2021-10-10T21:38:01Z</dcterms:created>
  <dcterms:modified xsi:type="dcterms:W3CDTF">2021-10-10T22:17:56Z</dcterms:modified>
</cp:coreProperties>
</file>